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76" y="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17/08/2015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17/08/2015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17/08/2015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17/08/2015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17/08/2015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17/08/2015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17/08/2015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17/08/2015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17/08/2015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17/08/2015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17/08/2015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17/08/2015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17/08/2015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17/08/2015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17/08/2015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17/08/2015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Vertebrate Classes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A </a:t>
            </a:r>
            <a:r>
              <a:rPr lang="en-AU" smtClean="0"/>
              <a:t>Dichotomous key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047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9650" y="1365250"/>
            <a:ext cx="3721100" cy="88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/>
              <a:t>Vertebrates</a:t>
            </a:r>
          </a:p>
        </p:txBody>
      </p:sp>
      <p:cxnSp>
        <p:nvCxnSpPr>
          <p:cNvPr id="5" name="Straight Connector 4"/>
          <p:cNvCxnSpPr>
            <a:stCxn id="4" idx="2"/>
            <a:endCxn id="6" idx="0"/>
          </p:cNvCxnSpPr>
          <p:nvPr/>
        </p:nvCxnSpPr>
        <p:spPr>
          <a:xfrm>
            <a:off x="5410200" y="2254250"/>
            <a:ext cx="12700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641850" y="2571750"/>
            <a:ext cx="1562100" cy="2540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6" idx="1"/>
          </p:cNvCxnSpPr>
          <p:nvPr/>
        </p:nvCxnSpPr>
        <p:spPr>
          <a:xfrm flipH="1">
            <a:off x="2990850" y="2698750"/>
            <a:ext cx="1651000" cy="6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6" idx="3"/>
          </p:cNvCxnSpPr>
          <p:nvPr/>
        </p:nvCxnSpPr>
        <p:spPr>
          <a:xfrm flipH="1">
            <a:off x="6203950" y="2698750"/>
            <a:ext cx="7239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10" idx="0"/>
          </p:cNvCxnSpPr>
          <p:nvPr/>
        </p:nvCxnSpPr>
        <p:spPr>
          <a:xfrm>
            <a:off x="2990850" y="2724150"/>
            <a:ext cx="12700" cy="215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432050" y="2940050"/>
            <a:ext cx="11430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endCxn id="12" idx="0"/>
          </p:cNvCxnSpPr>
          <p:nvPr/>
        </p:nvCxnSpPr>
        <p:spPr>
          <a:xfrm>
            <a:off x="6915150" y="2692400"/>
            <a:ext cx="12700" cy="25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356350" y="2946400"/>
            <a:ext cx="11430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886075" y="4673600"/>
            <a:ext cx="3175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9" idx="2"/>
            <a:endCxn id="15" idx="0"/>
          </p:cNvCxnSpPr>
          <p:nvPr/>
        </p:nvCxnSpPr>
        <p:spPr>
          <a:xfrm flipH="1">
            <a:off x="1695450" y="3765550"/>
            <a:ext cx="6350" cy="19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14400" y="3962400"/>
            <a:ext cx="1562100" cy="5461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1930400" y="5435600"/>
            <a:ext cx="1885950" cy="5969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cxnSp>
        <p:nvCxnSpPr>
          <p:cNvPr id="17" name="Straight Connector 16"/>
          <p:cNvCxnSpPr>
            <a:stCxn id="10" idx="2"/>
          </p:cNvCxnSpPr>
          <p:nvPr/>
        </p:nvCxnSpPr>
        <p:spPr>
          <a:xfrm flipH="1">
            <a:off x="2997200" y="3168650"/>
            <a:ext cx="635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1701800" y="3403600"/>
            <a:ext cx="2305050" cy="19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454150" y="3536950"/>
            <a:ext cx="4953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>
            <a:endCxn id="19" idx="0"/>
          </p:cNvCxnSpPr>
          <p:nvPr/>
        </p:nvCxnSpPr>
        <p:spPr>
          <a:xfrm>
            <a:off x="1689100" y="3403600"/>
            <a:ext cx="12700" cy="133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22" idx="2"/>
          </p:cNvCxnSpPr>
          <p:nvPr/>
        </p:nvCxnSpPr>
        <p:spPr>
          <a:xfrm flipH="1">
            <a:off x="3981450" y="3790950"/>
            <a:ext cx="6350" cy="876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740150" y="3562350"/>
            <a:ext cx="4953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>
            <a:endCxn id="22" idx="0"/>
          </p:cNvCxnSpPr>
          <p:nvPr/>
        </p:nvCxnSpPr>
        <p:spPr>
          <a:xfrm flipH="1">
            <a:off x="3987800" y="3422650"/>
            <a:ext cx="6350" cy="139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8" idx="2"/>
            <a:endCxn id="25" idx="0"/>
          </p:cNvCxnSpPr>
          <p:nvPr/>
        </p:nvCxnSpPr>
        <p:spPr>
          <a:xfrm>
            <a:off x="5607050" y="3841750"/>
            <a:ext cx="12700" cy="133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908550" y="3975100"/>
            <a:ext cx="1422400" cy="5461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6927850" y="3181350"/>
            <a:ext cx="635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581650" y="3429000"/>
            <a:ext cx="2108200" cy="19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302250" y="3613150"/>
            <a:ext cx="6096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>
            <a:endCxn id="28" idx="0"/>
          </p:cNvCxnSpPr>
          <p:nvPr/>
        </p:nvCxnSpPr>
        <p:spPr>
          <a:xfrm>
            <a:off x="5600700" y="3441700"/>
            <a:ext cx="6350" cy="1714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2" idx="2"/>
            <a:endCxn id="31" idx="0"/>
          </p:cNvCxnSpPr>
          <p:nvPr/>
        </p:nvCxnSpPr>
        <p:spPr>
          <a:xfrm flipH="1">
            <a:off x="7677150" y="3810000"/>
            <a:ext cx="6350" cy="19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781800" y="4006850"/>
            <a:ext cx="1790700" cy="5461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32" name="Rectangle 31"/>
          <p:cNvSpPr/>
          <p:nvPr/>
        </p:nvSpPr>
        <p:spPr>
          <a:xfrm>
            <a:off x="7435850" y="3581400"/>
            <a:ext cx="4953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endCxn id="32" idx="0"/>
          </p:cNvCxnSpPr>
          <p:nvPr/>
        </p:nvCxnSpPr>
        <p:spPr>
          <a:xfrm>
            <a:off x="7670800" y="3448050"/>
            <a:ext cx="12700" cy="133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2863850" y="4673600"/>
            <a:ext cx="2317750" cy="6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6" idx="2"/>
            <a:endCxn id="16" idx="0"/>
          </p:cNvCxnSpPr>
          <p:nvPr/>
        </p:nvCxnSpPr>
        <p:spPr>
          <a:xfrm>
            <a:off x="2873375" y="5238750"/>
            <a:ext cx="0" cy="19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438400" y="5010150"/>
            <a:ext cx="86995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172075" y="4692650"/>
            <a:ext cx="3175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216400" y="5429250"/>
            <a:ext cx="1885950" cy="5969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39" name="Rectangle 38"/>
          <p:cNvSpPr/>
          <p:nvPr/>
        </p:nvSpPr>
        <p:spPr>
          <a:xfrm>
            <a:off x="4724400" y="5029200"/>
            <a:ext cx="86995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40" name="Straight Connector 39"/>
          <p:cNvCxnSpPr>
            <a:stCxn id="39" idx="2"/>
            <a:endCxn id="38" idx="0"/>
          </p:cNvCxnSpPr>
          <p:nvPr/>
        </p:nvCxnSpPr>
        <p:spPr>
          <a:xfrm>
            <a:off x="5159375" y="5257800"/>
            <a:ext cx="0" cy="1714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88914" y="544492"/>
            <a:ext cx="38709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/>
              <a:t>Vertebrate Classes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218734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03600" y="1479550"/>
            <a:ext cx="3721100" cy="88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/>
              <a:t>Vertebrates</a:t>
            </a:r>
          </a:p>
        </p:txBody>
      </p:sp>
      <p:cxnSp>
        <p:nvCxnSpPr>
          <p:cNvPr id="5" name="Straight Connector 4"/>
          <p:cNvCxnSpPr>
            <a:stCxn id="4" idx="2"/>
            <a:endCxn id="6" idx="0"/>
          </p:cNvCxnSpPr>
          <p:nvPr/>
        </p:nvCxnSpPr>
        <p:spPr>
          <a:xfrm>
            <a:off x="5264150" y="2368550"/>
            <a:ext cx="12700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495800" y="2686050"/>
            <a:ext cx="1562100" cy="2540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>
                <a:ln>
                  <a:noFill/>
                </a:ln>
                <a:solidFill>
                  <a:schemeClr val="tx1"/>
                </a:solidFill>
              </a:rPr>
              <a:t>Temperature control</a:t>
            </a:r>
          </a:p>
        </p:txBody>
      </p:sp>
      <p:cxnSp>
        <p:nvCxnSpPr>
          <p:cNvPr id="7" name="Straight Connector 6"/>
          <p:cNvCxnSpPr>
            <a:stCxn id="6" idx="1"/>
          </p:cNvCxnSpPr>
          <p:nvPr/>
        </p:nvCxnSpPr>
        <p:spPr>
          <a:xfrm flipH="1">
            <a:off x="2844800" y="2813050"/>
            <a:ext cx="1651000" cy="6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6" idx="3"/>
          </p:cNvCxnSpPr>
          <p:nvPr/>
        </p:nvCxnSpPr>
        <p:spPr>
          <a:xfrm flipH="1">
            <a:off x="6057900" y="2813050"/>
            <a:ext cx="7239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10" idx="0"/>
          </p:cNvCxnSpPr>
          <p:nvPr/>
        </p:nvCxnSpPr>
        <p:spPr>
          <a:xfrm>
            <a:off x="2844800" y="2838450"/>
            <a:ext cx="12700" cy="215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86000" y="3054350"/>
            <a:ext cx="11430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endCxn id="12" idx="0"/>
          </p:cNvCxnSpPr>
          <p:nvPr/>
        </p:nvCxnSpPr>
        <p:spPr>
          <a:xfrm>
            <a:off x="6769100" y="2806700"/>
            <a:ext cx="12700" cy="25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210300" y="3060700"/>
            <a:ext cx="11430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740025" y="4787900"/>
            <a:ext cx="3175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9" idx="2"/>
            <a:endCxn id="15" idx="0"/>
          </p:cNvCxnSpPr>
          <p:nvPr/>
        </p:nvCxnSpPr>
        <p:spPr>
          <a:xfrm flipH="1">
            <a:off x="1549400" y="3879850"/>
            <a:ext cx="6350" cy="19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68350" y="4076700"/>
            <a:ext cx="1562100" cy="5461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1784350" y="5549900"/>
            <a:ext cx="1885950" cy="5969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cxnSp>
        <p:nvCxnSpPr>
          <p:cNvPr id="17" name="Straight Connector 16"/>
          <p:cNvCxnSpPr>
            <a:stCxn id="10" idx="2"/>
          </p:cNvCxnSpPr>
          <p:nvPr/>
        </p:nvCxnSpPr>
        <p:spPr>
          <a:xfrm flipH="1">
            <a:off x="2851150" y="3282950"/>
            <a:ext cx="635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1555750" y="3517900"/>
            <a:ext cx="2305050" cy="19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308100" y="3651250"/>
            <a:ext cx="4953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 dirty="0" smtClean="0">
                <a:ln>
                  <a:noFill/>
                </a:ln>
                <a:solidFill>
                  <a:schemeClr val="tx1"/>
                </a:solidFill>
              </a:rPr>
              <a:t>f</a:t>
            </a:r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>
            <a:endCxn id="19" idx="0"/>
          </p:cNvCxnSpPr>
          <p:nvPr/>
        </p:nvCxnSpPr>
        <p:spPr>
          <a:xfrm>
            <a:off x="1543050" y="3517900"/>
            <a:ext cx="12700" cy="133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22" idx="2"/>
          </p:cNvCxnSpPr>
          <p:nvPr/>
        </p:nvCxnSpPr>
        <p:spPr>
          <a:xfrm flipH="1">
            <a:off x="3835400" y="3905250"/>
            <a:ext cx="6350" cy="876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94100" y="3676650"/>
            <a:ext cx="4953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>
            <a:endCxn id="22" idx="0"/>
          </p:cNvCxnSpPr>
          <p:nvPr/>
        </p:nvCxnSpPr>
        <p:spPr>
          <a:xfrm flipH="1">
            <a:off x="3841750" y="3536950"/>
            <a:ext cx="6350" cy="139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8" idx="2"/>
            <a:endCxn id="25" idx="0"/>
          </p:cNvCxnSpPr>
          <p:nvPr/>
        </p:nvCxnSpPr>
        <p:spPr>
          <a:xfrm>
            <a:off x="5461000" y="3956050"/>
            <a:ext cx="12700" cy="133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762500" y="4089400"/>
            <a:ext cx="1422400" cy="5461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6781800" y="3295650"/>
            <a:ext cx="635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435600" y="3543300"/>
            <a:ext cx="2108200" cy="19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156200" y="3727450"/>
            <a:ext cx="6096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>
            <a:endCxn id="28" idx="0"/>
          </p:cNvCxnSpPr>
          <p:nvPr/>
        </p:nvCxnSpPr>
        <p:spPr>
          <a:xfrm>
            <a:off x="5454650" y="3556000"/>
            <a:ext cx="6350" cy="1714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2" idx="2"/>
            <a:endCxn id="31" idx="0"/>
          </p:cNvCxnSpPr>
          <p:nvPr/>
        </p:nvCxnSpPr>
        <p:spPr>
          <a:xfrm flipH="1">
            <a:off x="7531100" y="3924300"/>
            <a:ext cx="6350" cy="19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635750" y="4121150"/>
            <a:ext cx="1790700" cy="5461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32" name="Rectangle 31"/>
          <p:cNvSpPr/>
          <p:nvPr/>
        </p:nvSpPr>
        <p:spPr>
          <a:xfrm>
            <a:off x="7289800" y="3695700"/>
            <a:ext cx="4953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endCxn id="32" idx="0"/>
          </p:cNvCxnSpPr>
          <p:nvPr/>
        </p:nvCxnSpPr>
        <p:spPr>
          <a:xfrm>
            <a:off x="7524750" y="3562350"/>
            <a:ext cx="12700" cy="133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2717800" y="4787900"/>
            <a:ext cx="2317750" cy="6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6" idx="2"/>
            <a:endCxn id="16" idx="0"/>
          </p:cNvCxnSpPr>
          <p:nvPr/>
        </p:nvCxnSpPr>
        <p:spPr>
          <a:xfrm>
            <a:off x="2727325" y="5353050"/>
            <a:ext cx="0" cy="19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292350" y="5124450"/>
            <a:ext cx="86995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026025" y="4806950"/>
            <a:ext cx="3175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70350" y="5543550"/>
            <a:ext cx="1885950" cy="5969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39" name="Rectangle 38"/>
          <p:cNvSpPr/>
          <p:nvPr/>
        </p:nvSpPr>
        <p:spPr>
          <a:xfrm>
            <a:off x="4578350" y="5143500"/>
            <a:ext cx="86995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40" name="Straight Connector 39"/>
          <p:cNvCxnSpPr>
            <a:stCxn id="39" idx="2"/>
            <a:endCxn id="38" idx="0"/>
          </p:cNvCxnSpPr>
          <p:nvPr/>
        </p:nvCxnSpPr>
        <p:spPr>
          <a:xfrm>
            <a:off x="5013325" y="5372100"/>
            <a:ext cx="0" cy="1714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09228" y="367268"/>
            <a:ext cx="38709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/>
              <a:t>Vertebrate Classes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3306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3300" y="1555750"/>
            <a:ext cx="3721100" cy="88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/>
              <a:t>Vertebrates</a:t>
            </a:r>
          </a:p>
        </p:txBody>
      </p:sp>
      <p:cxnSp>
        <p:nvCxnSpPr>
          <p:cNvPr id="5" name="Straight Connector 4"/>
          <p:cNvCxnSpPr>
            <a:stCxn id="4" idx="2"/>
            <a:endCxn id="6" idx="0"/>
          </p:cNvCxnSpPr>
          <p:nvPr/>
        </p:nvCxnSpPr>
        <p:spPr>
          <a:xfrm>
            <a:off x="5403850" y="2444750"/>
            <a:ext cx="12700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635500" y="2762250"/>
            <a:ext cx="1562100" cy="2540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>
                <a:ln>
                  <a:noFill/>
                </a:ln>
                <a:solidFill>
                  <a:schemeClr val="tx1"/>
                </a:solidFill>
              </a:rPr>
              <a:t>Temperature control</a:t>
            </a:r>
          </a:p>
        </p:txBody>
      </p:sp>
      <p:cxnSp>
        <p:nvCxnSpPr>
          <p:cNvPr id="7" name="Straight Connector 6"/>
          <p:cNvCxnSpPr>
            <a:stCxn id="6" idx="1"/>
          </p:cNvCxnSpPr>
          <p:nvPr/>
        </p:nvCxnSpPr>
        <p:spPr>
          <a:xfrm flipH="1">
            <a:off x="2984500" y="2889250"/>
            <a:ext cx="1651000" cy="6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6" idx="3"/>
          </p:cNvCxnSpPr>
          <p:nvPr/>
        </p:nvCxnSpPr>
        <p:spPr>
          <a:xfrm flipH="1">
            <a:off x="6197600" y="2889250"/>
            <a:ext cx="7239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10" idx="0"/>
          </p:cNvCxnSpPr>
          <p:nvPr/>
        </p:nvCxnSpPr>
        <p:spPr>
          <a:xfrm>
            <a:off x="2984500" y="2914650"/>
            <a:ext cx="12700" cy="215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425700" y="3130550"/>
            <a:ext cx="11430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 dirty="0">
                <a:ln>
                  <a:noFill/>
                </a:ln>
                <a:solidFill>
                  <a:schemeClr val="tx1"/>
                </a:solidFill>
              </a:rPr>
              <a:t>environmental</a:t>
            </a:r>
          </a:p>
        </p:txBody>
      </p:sp>
      <p:cxnSp>
        <p:nvCxnSpPr>
          <p:cNvPr id="11" name="Straight Connector 10"/>
          <p:cNvCxnSpPr>
            <a:endCxn id="12" idx="0"/>
          </p:cNvCxnSpPr>
          <p:nvPr/>
        </p:nvCxnSpPr>
        <p:spPr>
          <a:xfrm>
            <a:off x="6908800" y="2882900"/>
            <a:ext cx="12700" cy="25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350000" y="3136900"/>
            <a:ext cx="11430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>
                <a:ln>
                  <a:noFill/>
                </a:ln>
                <a:solidFill>
                  <a:schemeClr val="tx1"/>
                </a:solidFill>
              </a:rPr>
              <a:t>inside</a:t>
            </a:r>
            <a:r>
              <a:rPr lang="en-US" sz="1000" b="0" baseline="0">
                <a:ln>
                  <a:noFill/>
                </a:ln>
                <a:solidFill>
                  <a:schemeClr val="tx1"/>
                </a:solidFill>
              </a:rPr>
              <a:t> the body</a:t>
            </a:r>
            <a:endParaRPr lang="en-US" sz="1000" b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879725" y="4864100"/>
            <a:ext cx="3175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9" idx="2"/>
            <a:endCxn id="15" idx="0"/>
          </p:cNvCxnSpPr>
          <p:nvPr/>
        </p:nvCxnSpPr>
        <p:spPr>
          <a:xfrm flipH="1">
            <a:off x="1689100" y="3956050"/>
            <a:ext cx="6350" cy="19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08050" y="4152900"/>
            <a:ext cx="1562100" cy="5461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1924050" y="5626100"/>
            <a:ext cx="1885950" cy="5969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cxnSp>
        <p:nvCxnSpPr>
          <p:cNvPr id="17" name="Straight Connector 16"/>
          <p:cNvCxnSpPr>
            <a:stCxn id="10" idx="2"/>
          </p:cNvCxnSpPr>
          <p:nvPr/>
        </p:nvCxnSpPr>
        <p:spPr>
          <a:xfrm flipH="1">
            <a:off x="2990850" y="3359150"/>
            <a:ext cx="635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1695450" y="3594100"/>
            <a:ext cx="2305050" cy="19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447800" y="3727450"/>
            <a:ext cx="4953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>
            <a:endCxn id="19" idx="0"/>
          </p:cNvCxnSpPr>
          <p:nvPr/>
        </p:nvCxnSpPr>
        <p:spPr>
          <a:xfrm>
            <a:off x="1682750" y="3594100"/>
            <a:ext cx="12700" cy="133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22" idx="2"/>
          </p:cNvCxnSpPr>
          <p:nvPr/>
        </p:nvCxnSpPr>
        <p:spPr>
          <a:xfrm flipH="1">
            <a:off x="3975100" y="3981450"/>
            <a:ext cx="6350" cy="876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733800" y="3752850"/>
            <a:ext cx="4953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>
            <a:endCxn id="22" idx="0"/>
          </p:cNvCxnSpPr>
          <p:nvPr/>
        </p:nvCxnSpPr>
        <p:spPr>
          <a:xfrm flipH="1">
            <a:off x="3981450" y="3613150"/>
            <a:ext cx="6350" cy="139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8" idx="2"/>
            <a:endCxn id="25" idx="0"/>
          </p:cNvCxnSpPr>
          <p:nvPr/>
        </p:nvCxnSpPr>
        <p:spPr>
          <a:xfrm>
            <a:off x="5600700" y="4032250"/>
            <a:ext cx="12700" cy="133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902200" y="4165600"/>
            <a:ext cx="1422400" cy="5461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6921500" y="3371850"/>
            <a:ext cx="635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575300" y="3619500"/>
            <a:ext cx="2108200" cy="19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295900" y="3803650"/>
            <a:ext cx="6096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>
            <a:endCxn id="28" idx="0"/>
          </p:cNvCxnSpPr>
          <p:nvPr/>
        </p:nvCxnSpPr>
        <p:spPr>
          <a:xfrm>
            <a:off x="5594350" y="3632200"/>
            <a:ext cx="6350" cy="1714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2" idx="2"/>
            <a:endCxn id="31" idx="0"/>
          </p:cNvCxnSpPr>
          <p:nvPr/>
        </p:nvCxnSpPr>
        <p:spPr>
          <a:xfrm flipH="1">
            <a:off x="7670800" y="4000500"/>
            <a:ext cx="6350" cy="19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775450" y="4197350"/>
            <a:ext cx="1790700" cy="5461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32" name="Rectangle 31"/>
          <p:cNvSpPr/>
          <p:nvPr/>
        </p:nvSpPr>
        <p:spPr>
          <a:xfrm>
            <a:off x="7429500" y="3771900"/>
            <a:ext cx="4953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endCxn id="32" idx="0"/>
          </p:cNvCxnSpPr>
          <p:nvPr/>
        </p:nvCxnSpPr>
        <p:spPr>
          <a:xfrm>
            <a:off x="7664450" y="3638550"/>
            <a:ext cx="12700" cy="133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2857500" y="4864100"/>
            <a:ext cx="2317750" cy="6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6" idx="2"/>
            <a:endCxn id="16" idx="0"/>
          </p:cNvCxnSpPr>
          <p:nvPr/>
        </p:nvCxnSpPr>
        <p:spPr>
          <a:xfrm>
            <a:off x="2867025" y="5429250"/>
            <a:ext cx="0" cy="19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432050" y="5200650"/>
            <a:ext cx="86995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165725" y="4883150"/>
            <a:ext cx="3175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210050" y="5619750"/>
            <a:ext cx="1885950" cy="5969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39" name="Rectangle 38"/>
          <p:cNvSpPr/>
          <p:nvPr/>
        </p:nvSpPr>
        <p:spPr>
          <a:xfrm>
            <a:off x="4718050" y="5219700"/>
            <a:ext cx="86995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40" name="Straight Connector 39"/>
          <p:cNvCxnSpPr>
            <a:stCxn id="39" idx="2"/>
            <a:endCxn id="38" idx="0"/>
          </p:cNvCxnSpPr>
          <p:nvPr/>
        </p:nvCxnSpPr>
        <p:spPr>
          <a:xfrm>
            <a:off x="5153025" y="5448300"/>
            <a:ext cx="0" cy="1714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47328" y="544492"/>
            <a:ext cx="38709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/>
              <a:t>Vertebrate Classes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218734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3300" y="1555750"/>
            <a:ext cx="3721100" cy="88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/>
              <a:t>Vertebrates</a:t>
            </a:r>
          </a:p>
        </p:txBody>
      </p:sp>
      <p:cxnSp>
        <p:nvCxnSpPr>
          <p:cNvPr id="5" name="Straight Connector 4"/>
          <p:cNvCxnSpPr>
            <a:stCxn id="4" idx="2"/>
            <a:endCxn id="6" idx="0"/>
          </p:cNvCxnSpPr>
          <p:nvPr/>
        </p:nvCxnSpPr>
        <p:spPr>
          <a:xfrm>
            <a:off x="5403850" y="2444750"/>
            <a:ext cx="12700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635500" y="2762250"/>
            <a:ext cx="1562100" cy="2540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>
                <a:ln>
                  <a:noFill/>
                </a:ln>
                <a:solidFill>
                  <a:schemeClr val="tx1"/>
                </a:solidFill>
              </a:rPr>
              <a:t>Temperature control</a:t>
            </a:r>
          </a:p>
        </p:txBody>
      </p:sp>
      <p:cxnSp>
        <p:nvCxnSpPr>
          <p:cNvPr id="7" name="Straight Connector 6"/>
          <p:cNvCxnSpPr>
            <a:stCxn id="6" idx="1"/>
          </p:cNvCxnSpPr>
          <p:nvPr/>
        </p:nvCxnSpPr>
        <p:spPr>
          <a:xfrm flipH="1">
            <a:off x="2984500" y="2889250"/>
            <a:ext cx="1651000" cy="6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6" idx="3"/>
          </p:cNvCxnSpPr>
          <p:nvPr/>
        </p:nvCxnSpPr>
        <p:spPr>
          <a:xfrm flipH="1">
            <a:off x="6197600" y="2889250"/>
            <a:ext cx="7239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10" idx="0"/>
          </p:cNvCxnSpPr>
          <p:nvPr/>
        </p:nvCxnSpPr>
        <p:spPr>
          <a:xfrm>
            <a:off x="2984500" y="2914650"/>
            <a:ext cx="12700" cy="215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425700" y="3130550"/>
            <a:ext cx="11430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 dirty="0">
                <a:ln>
                  <a:noFill/>
                </a:ln>
                <a:solidFill>
                  <a:schemeClr val="tx1"/>
                </a:solidFill>
              </a:rPr>
              <a:t>environmental</a:t>
            </a:r>
          </a:p>
        </p:txBody>
      </p:sp>
      <p:cxnSp>
        <p:nvCxnSpPr>
          <p:cNvPr id="11" name="Straight Connector 10"/>
          <p:cNvCxnSpPr>
            <a:endCxn id="12" idx="0"/>
          </p:cNvCxnSpPr>
          <p:nvPr/>
        </p:nvCxnSpPr>
        <p:spPr>
          <a:xfrm>
            <a:off x="6908800" y="2882900"/>
            <a:ext cx="12700" cy="25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350000" y="3136900"/>
            <a:ext cx="11430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>
                <a:ln>
                  <a:noFill/>
                </a:ln>
                <a:solidFill>
                  <a:schemeClr val="tx1"/>
                </a:solidFill>
              </a:rPr>
              <a:t>inside</a:t>
            </a:r>
            <a:r>
              <a:rPr lang="en-US" sz="1000" b="0" baseline="0">
                <a:ln>
                  <a:noFill/>
                </a:ln>
                <a:solidFill>
                  <a:schemeClr val="tx1"/>
                </a:solidFill>
              </a:rPr>
              <a:t> the body</a:t>
            </a:r>
            <a:endParaRPr lang="en-US" sz="1000" b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879725" y="4864100"/>
            <a:ext cx="3175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9" idx="2"/>
            <a:endCxn id="15" idx="0"/>
          </p:cNvCxnSpPr>
          <p:nvPr/>
        </p:nvCxnSpPr>
        <p:spPr>
          <a:xfrm flipH="1">
            <a:off x="1689100" y="3956050"/>
            <a:ext cx="6350" cy="19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08050" y="4152900"/>
            <a:ext cx="1562100" cy="5461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1924050" y="5626100"/>
            <a:ext cx="1885950" cy="5969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cxnSp>
        <p:nvCxnSpPr>
          <p:cNvPr id="17" name="Straight Connector 16"/>
          <p:cNvCxnSpPr>
            <a:stCxn id="10" idx="2"/>
          </p:cNvCxnSpPr>
          <p:nvPr/>
        </p:nvCxnSpPr>
        <p:spPr>
          <a:xfrm flipH="1">
            <a:off x="2990850" y="3359150"/>
            <a:ext cx="635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1695450" y="3594100"/>
            <a:ext cx="2305050" cy="19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447800" y="3727450"/>
            <a:ext cx="4953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>
                <a:ln>
                  <a:noFill/>
                </a:ln>
                <a:solidFill>
                  <a:schemeClr val="tx1"/>
                </a:solidFill>
              </a:rPr>
              <a:t>fins</a:t>
            </a:r>
          </a:p>
        </p:txBody>
      </p:sp>
      <p:cxnSp>
        <p:nvCxnSpPr>
          <p:cNvPr id="20" name="Straight Connector 19"/>
          <p:cNvCxnSpPr>
            <a:endCxn id="19" idx="0"/>
          </p:cNvCxnSpPr>
          <p:nvPr/>
        </p:nvCxnSpPr>
        <p:spPr>
          <a:xfrm>
            <a:off x="1682750" y="3594100"/>
            <a:ext cx="12700" cy="133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22" idx="2"/>
          </p:cNvCxnSpPr>
          <p:nvPr/>
        </p:nvCxnSpPr>
        <p:spPr>
          <a:xfrm flipH="1">
            <a:off x="3975100" y="3981450"/>
            <a:ext cx="6350" cy="876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733800" y="3752850"/>
            <a:ext cx="4953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>
                <a:ln>
                  <a:noFill/>
                </a:ln>
                <a:solidFill>
                  <a:schemeClr val="tx1"/>
                </a:solidFill>
              </a:rPr>
              <a:t>limbs</a:t>
            </a:r>
          </a:p>
        </p:txBody>
      </p:sp>
      <p:cxnSp>
        <p:nvCxnSpPr>
          <p:cNvPr id="23" name="Straight Connector 22"/>
          <p:cNvCxnSpPr>
            <a:endCxn id="22" idx="0"/>
          </p:cNvCxnSpPr>
          <p:nvPr/>
        </p:nvCxnSpPr>
        <p:spPr>
          <a:xfrm flipH="1">
            <a:off x="3981450" y="3613150"/>
            <a:ext cx="6350" cy="139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8" idx="2"/>
            <a:endCxn id="25" idx="0"/>
          </p:cNvCxnSpPr>
          <p:nvPr/>
        </p:nvCxnSpPr>
        <p:spPr>
          <a:xfrm>
            <a:off x="5600700" y="4032250"/>
            <a:ext cx="12700" cy="133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902200" y="4165600"/>
            <a:ext cx="1422400" cy="5461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6921500" y="3371850"/>
            <a:ext cx="635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575300" y="3619500"/>
            <a:ext cx="2108200" cy="19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295900" y="3803650"/>
            <a:ext cx="6096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>
            <a:endCxn id="28" idx="0"/>
          </p:cNvCxnSpPr>
          <p:nvPr/>
        </p:nvCxnSpPr>
        <p:spPr>
          <a:xfrm>
            <a:off x="5594350" y="3632200"/>
            <a:ext cx="6350" cy="1714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2" idx="2"/>
            <a:endCxn id="31" idx="0"/>
          </p:cNvCxnSpPr>
          <p:nvPr/>
        </p:nvCxnSpPr>
        <p:spPr>
          <a:xfrm flipH="1">
            <a:off x="7670800" y="4000500"/>
            <a:ext cx="6350" cy="19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775450" y="4197350"/>
            <a:ext cx="1790700" cy="5461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32" name="Rectangle 31"/>
          <p:cNvSpPr/>
          <p:nvPr/>
        </p:nvSpPr>
        <p:spPr>
          <a:xfrm>
            <a:off x="7429500" y="3771900"/>
            <a:ext cx="4953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endCxn id="32" idx="0"/>
          </p:cNvCxnSpPr>
          <p:nvPr/>
        </p:nvCxnSpPr>
        <p:spPr>
          <a:xfrm>
            <a:off x="7664450" y="3638550"/>
            <a:ext cx="12700" cy="133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2857500" y="4864100"/>
            <a:ext cx="2317750" cy="6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6" idx="2"/>
            <a:endCxn id="16" idx="0"/>
          </p:cNvCxnSpPr>
          <p:nvPr/>
        </p:nvCxnSpPr>
        <p:spPr>
          <a:xfrm>
            <a:off x="2867025" y="5429250"/>
            <a:ext cx="0" cy="19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432050" y="5200650"/>
            <a:ext cx="86995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165725" y="4883150"/>
            <a:ext cx="3175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210050" y="5619750"/>
            <a:ext cx="1885950" cy="5969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39" name="Rectangle 38"/>
          <p:cNvSpPr/>
          <p:nvPr/>
        </p:nvSpPr>
        <p:spPr>
          <a:xfrm>
            <a:off x="4718050" y="5219700"/>
            <a:ext cx="86995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b="0" dirty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40" name="Straight Connector 39"/>
          <p:cNvCxnSpPr>
            <a:stCxn id="39" idx="2"/>
            <a:endCxn id="38" idx="0"/>
          </p:cNvCxnSpPr>
          <p:nvPr/>
        </p:nvCxnSpPr>
        <p:spPr>
          <a:xfrm>
            <a:off x="5153025" y="5448300"/>
            <a:ext cx="0" cy="1714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47328" y="544492"/>
            <a:ext cx="38709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/>
              <a:t>Vertebrate Classes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429121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3300" y="1555750"/>
            <a:ext cx="3721100" cy="88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/>
              <a:t>Vertebrates</a:t>
            </a:r>
          </a:p>
        </p:txBody>
      </p:sp>
      <p:cxnSp>
        <p:nvCxnSpPr>
          <p:cNvPr id="5" name="Straight Connector 4"/>
          <p:cNvCxnSpPr>
            <a:stCxn id="4" idx="2"/>
            <a:endCxn id="6" idx="0"/>
          </p:cNvCxnSpPr>
          <p:nvPr/>
        </p:nvCxnSpPr>
        <p:spPr>
          <a:xfrm>
            <a:off x="5403850" y="2444750"/>
            <a:ext cx="12700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635500" y="2762250"/>
            <a:ext cx="1562100" cy="2540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>
                <a:ln>
                  <a:noFill/>
                </a:ln>
                <a:solidFill>
                  <a:schemeClr val="tx1"/>
                </a:solidFill>
              </a:rPr>
              <a:t>Temperature control</a:t>
            </a:r>
          </a:p>
        </p:txBody>
      </p:sp>
      <p:cxnSp>
        <p:nvCxnSpPr>
          <p:cNvPr id="7" name="Straight Connector 6"/>
          <p:cNvCxnSpPr>
            <a:stCxn id="6" idx="1"/>
          </p:cNvCxnSpPr>
          <p:nvPr/>
        </p:nvCxnSpPr>
        <p:spPr>
          <a:xfrm flipH="1">
            <a:off x="2984500" y="2889250"/>
            <a:ext cx="1651000" cy="6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6" idx="3"/>
          </p:cNvCxnSpPr>
          <p:nvPr/>
        </p:nvCxnSpPr>
        <p:spPr>
          <a:xfrm flipH="1" flipV="1">
            <a:off x="6197600" y="2889250"/>
            <a:ext cx="730250" cy="31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10" idx="0"/>
          </p:cNvCxnSpPr>
          <p:nvPr/>
        </p:nvCxnSpPr>
        <p:spPr>
          <a:xfrm>
            <a:off x="2984500" y="2914650"/>
            <a:ext cx="12700" cy="215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425700" y="3130550"/>
            <a:ext cx="11430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 dirty="0">
                <a:ln>
                  <a:noFill/>
                </a:ln>
                <a:solidFill>
                  <a:schemeClr val="tx1"/>
                </a:solidFill>
              </a:rPr>
              <a:t>environmental</a:t>
            </a:r>
          </a:p>
        </p:txBody>
      </p:sp>
      <p:cxnSp>
        <p:nvCxnSpPr>
          <p:cNvPr id="11" name="Straight Connector 10"/>
          <p:cNvCxnSpPr>
            <a:endCxn id="12" idx="0"/>
          </p:cNvCxnSpPr>
          <p:nvPr/>
        </p:nvCxnSpPr>
        <p:spPr>
          <a:xfrm>
            <a:off x="6921500" y="2886075"/>
            <a:ext cx="0" cy="250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350000" y="3136900"/>
            <a:ext cx="11430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>
                <a:ln>
                  <a:noFill/>
                </a:ln>
                <a:solidFill>
                  <a:schemeClr val="tx1"/>
                </a:solidFill>
              </a:rPr>
              <a:t>inside</a:t>
            </a:r>
            <a:r>
              <a:rPr lang="en-US" sz="1000" b="0" baseline="0">
                <a:ln>
                  <a:noFill/>
                </a:ln>
                <a:solidFill>
                  <a:schemeClr val="tx1"/>
                </a:solidFill>
              </a:rPr>
              <a:t> the body</a:t>
            </a:r>
            <a:endParaRPr lang="en-US" sz="1000" b="0">
              <a:ln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879725" y="4864100"/>
            <a:ext cx="3175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9" idx="2"/>
            <a:endCxn id="15" idx="0"/>
          </p:cNvCxnSpPr>
          <p:nvPr/>
        </p:nvCxnSpPr>
        <p:spPr>
          <a:xfrm flipH="1">
            <a:off x="1689100" y="3956050"/>
            <a:ext cx="6350" cy="19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08050" y="4152900"/>
            <a:ext cx="1562100" cy="5461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1924050" y="5626100"/>
            <a:ext cx="1885950" cy="5969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cxnSp>
        <p:nvCxnSpPr>
          <p:cNvPr id="17" name="Straight Connector 16"/>
          <p:cNvCxnSpPr>
            <a:stCxn id="10" idx="2"/>
          </p:cNvCxnSpPr>
          <p:nvPr/>
        </p:nvCxnSpPr>
        <p:spPr>
          <a:xfrm flipH="1">
            <a:off x="2990850" y="3359150"/>
            <a:ext cx="635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1695450" y="3594100"/>
            <a:ext cx="2305050" cy="19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447800" y="3727450"/>
            <a:ext cx="4953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>
                <a:ln>
                  <a:noFill/>
                </a:ln>
                <a:solidFill>
                  <a:schemeClr val="tx1"/>
                </a:solidFill>
              </a:rPr>
              <a:t>fins</a:t>
            </a:r>
          </a:p>
        </p:txBody>
      </p:sp>
      <p:cxnSp>
        <p:nvCxnSpPr>
          <p:cNvPr id="20" name="Straight Connector 19"/>
          <p:cNvCxnSpPr>
            <a:endCxn id="19" idx="0"/>
          </p:cNvCxnSpPr>
          <p:nvPr/>
        </p:nvCxnSpPr>
        <p:spPr>
          <a:xfrm>
            <a:off x="1682750" y="3594100"/>
            <a:ext cx="12700" cy="133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22" idx="2"/>
          </p:cNvCxnSpPr>
          <p:nvPr/>
        </p:nvCxnSpPr>
        <p:spPr>
          <a:xfrm flipH="1">
            <a:off x="3975100" y="3981450"/>
            <a:ext cx="6350" cy="876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733800" y="3752850"/>
            <a:ext cx="4953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>
                <a:ln>
                  <a:noFill/>
                </a:ln>
                <a:solidFill>
                  <a:schemeClr val="tx1"/>
                </a:solidFill>
              </a:rPr>
              <a:t>limbs</a:t>
            </a:r>
          </a:p>
        </p:txBody>
      </p:sp>
      <p:cxnSp>
        <p:nvCxnSpPr>
          <p:cNvPr id="23" name="Straight Connector 22"/>
          <p:cNvCxnSpPr>
            <a:endCxn id="22" idx="0"/>
          </p:cNvCxnSpPr>
          <p:nvPr/>
        </p:nvCxnSpPr>
        <p:spPr>
          <a:xfrm flipH="1">
            <a:off x="3981450" y="3613150"/>
            <a:ext cx="6350" cy="139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8" idx="2"/>
            <a:endCxn id="25" idx="0"/>
          </p:cNvCxnSpPr>
          <p:nvPr/>
        </p:nvCxnSpPr>
        <p:spPr>
          <a:xfrm>
            <a:off x="5613400" y="4032250"/>
            <a:ext cx="0" cy="133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902200" y="4165600"/>
            <a:ext cx="1422400" cy="5461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6924675" y="3371850"/>
            <a:ext cx="3175" cy="2444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613400" y="3619500"/>
            <a:ext cx="2070100" cy="19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248275" y="3803650"/>
            <a:ext cx="73025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 dirty="0">
                <a:ln>
                  <a:noFill/>
                </a:ln>
                <a:solidFill>
                  <a:schemeClr val="tx1"/>
                </a:solidFill>
              </a:rPr>
              <a:t>feathers</a:t>
            </a:r>
          </a:p>
        </p:txBody>
      </p:sp>
      <p:cxnSp>
        <p:nvCxnSpPr>
          <p:cNvPr id="29" name="Straight Connector 28"/>
          <p:cNvCxnSpPr>
            <a:endCxn id="28" idx="0"/>
          </p:cNvCxnSpPr>
          <p:nvPr/>
        </p:nvCxnSpPr>
        <p:spPr>
          <a:xfrm>
            <a:off x="5613400" y="3638550"/>
            <a:ext cx="0" cy="165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2" idx="2"/>
            <a:endCxn id="31" idx="0"/>
          </p:cNvCxnSpPr>
          <p:nvPr/>
        </p:nvCxnSpPr>
        <p:spPr>
          <a:xfrm>
            <a:off x="7677150" y="4000500"/>
            <a:ext cx="6350" cy="19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788150" y="4197350"/>
            <a:ext cx="1790700" cy="5461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32" name="Rectangle 31"/>
          <p:cNvSpPr/>
          <p:nvPr/>
        </p:nvSpPr>
        <p:spPr>
          <a:xfrm>
            <a:off x="7429500" y="3771900"/>
            <a:ext cx="49530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>
                <a:ln>
                  <a:noFill/>
                </a:ln>
                <a:solidFill>
                  <a:schemeClr val="tx1"/>
                </a:solidFill>
              </a:rPr>
              <a:t>hair</a:t>
            </a:r>
          </a:p>
        </p:txBody>
      </p:sp>
      <p:cxnSp>
        <p:nvCxnSpPr>
          <p:cNvPr id="33" name="Straight Connector 32"/>
          <p:cNvCxnSpPr>
            <a:endCxn id="32" idx="0"/>
          </p:cNvCxnSpPr>
          <p:nvPr/>
        </p:nvCxnSpPr>
        <p:spPr>
          <a:xfrm>
            <a:off x="7673975" y="3629025"/>
            <a:ext cx="3175" cy="142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2857500" y="4864100"/>
            <a:ext cx="2317750" cy="6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6" idx="2"/>
            <a:endCxn id="16" idx="0"/>
          </p:cNvCxnSpPr>
          <p:nvPr/>
        </p:nvCxnSpPr>
        <p:spPr>
          <a:xfrm>
            <a:off x="2867025" y="5429250"/>
            <a:ext cx="0" cy="19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432050" y="5200650"/>
            <a:ext cx="86995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>
                <a:ln>
                  <a:noFill/>
                </a:ln>
                <a:solidFill>
                  <a:schemeClr val="tx1"/>
                </a:solidFill>
              </a:rPr>
              <a:t>moist skin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165725" y="4883150"/>
            <a:ext cx="3175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210050" y="5619750"/>
            <a:ext cx="1885950" cy="596900"/>
          </a:xfrm>
          <a:prstGeom prst="rect">
            <a:avLst/>
          </a:prstGeom>
          <a:solidFill>
            <a:srgbClr val="CBE6F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/>
          </a:p>
        </p:txBody>
      </p:sp>
      <p:sp>
        <p:nvSpPr>
          <p:cNvPr id="39" name="Rectangle 38"/>
          <p:cNvSpPr/>
          <p:nvPr/>
        </p:nvSpPr>
        <p:spPr>
          <a:xfrm>
            <a:off x="4718050" y="5219700"/>
            <a:ext cx="869950" cy="22860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0">
                <a:ln>
                  <a:noFill/>
                </a:ln>
                <a:solidFill>
                  <a:schemeClr val="tx1"/>
                </a:solidFill>
              </a:rPr>
              <a:t>dry scales</a:t>
            </a:r>
          </a:p>
        </p:txBody>
      </p:sp>
      <p:cxnSp>
        <p:nvCxnSpPr>
          <p:cNvPr id="40" name="Straight Connector 39"/>
          <p:cNvCxnSpPr>
            <a:stCxn id="39" idx="2"/>
            <a:endCxn id="38" idx="0"/>
          </p:cNvCxnSpPr>
          <p:nvPr/>
        </p:nvCxnSpPr>
        <p:spPr>
          <a:xfrm>
            <a:off x="5153025" y="5448300"/>
            <a:ext cx="0" cy="1714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47328" y="544492"/>
            <a:ext cx="38709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/>
              <a:t>Vertebrate Classes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278335739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13</TotalTime>
  <Words>51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Perception</vt:lpstr>
      <vt:lpstr>Vertebrate Classes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</dc:creator>
  <cp:lastModifiedBy>Catherine</cp:lastModifiedBy>
  <cp:revision>4</cp:revision>
  <cp:lastPrinted>2015-08-16T22:21:24Z</cp:lastPrinted>
  <dcterms:created xsi:type="dcterms:W3CDTF">2015-08-16T22:08:21Z</dcterms:created>
  <dcterms:modified xsi:type="dcterms:W3CDTF">2015-08-16T22:21:52Z</dcterms:modified>
</cp:coreProperties>
</file>